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35"/>
  </p:normalViewPr>
  <p:slideViewPr>
    <p:cSldViewPr snapToGrid="0" showGuides="1">
      <p:cViewPr varScale="1">
        <p:scale>
          <a:sx n="120" d="100"/>
          <a:sy n="120" d="100"/>
        </p:scale>
        <p:origin x="800" y="17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0C56-CDC3-4055-951D-907FCDE68AA4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2A349-E173-45D8-984A-759CFC8A5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950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9C80C-C7FA-F861-9A09-E57DAED1E9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EEDF77-B2FC-691A-A63B-5FBC7C854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6DFED-5ED8-4DF0-22FD-DB4DE1162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87472-19C9-BAD6-8094-9E36C6F3D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38352-70C1-CEEC-4B10-8F8548CF5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9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412C2-31D3-E9B8-D51F-EE3C8B4A4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97DCD6-032A-AFB5-952E-720C2BF23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54B544-064F-4995-2A35-F1ED853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33AE6-2299-0D1B-17D1-B4CC41426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E889B-F246-326C-B291-E41475342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83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BAF9C9-D802-D4FE-703B-D58EEFA62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43AC8-4401-38D1-CC63-E8CAB66AF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E5042-FDA9-D0EC-9C5F-598724FD6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9162F-8180-EF62-554D-813A04940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B0A4A-5849-1D35-2349-EF1BC3D09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42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C7924-EE91-4FC2-1E20-7DF74F0E8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329DD-6808-1DE8-D624-719A9D3C6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AACA9-9366-4A1E-6C65-94A9322A6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7F409-A899-36E6-7F6A-505FBEEDF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608BF-52D6-54FC-1F83-11025688B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8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A6656-276E-A2A6-5230-A33A128AB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228EA-62D1-B2A4-77A7-68C88D5A2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1B1C-B220-B101-0B76-D2925349A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AE64B-8A85-F2A6-8BD4-85F2E64C1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B6B4C-2726-4DFF-A070-E1CDBAD8F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36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A348A-29D0-31EE-E60D-8B34B3867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0699B-B2AB-6860-3136-8FF2E7B33A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66CB9E-8BA0-BE32-C069-9A08EAABE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BD556-6747-B77D-25B6-0D9619231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2715AF-FAAC-5D31-A2FD-B90BCC208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BC028A-7369-BDA0-48BF-95ABCD397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7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59605-5DE3-99F6-2BCB-E9183F350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129E7-53B3-C520-C367-9EEE5FC69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DC57D-BDFC-0A0B-BDA3-D1B659673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492A5-096C-C5FA-CC91-9F4FFCEECE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409944-A5D7-F19E-5119-17A3DDAA3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787ADD-511B-2291-F525-B6441284E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F9BFBD-BE8C-6FFE-4794-9495074CF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E7BB7D-7521-7F0B-D951-182463D9A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8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8CEA-34F8-DC6A-E75D-03D174E87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FE390-AD4B-E432-7424-9329E1F8D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70C6CA-A072-2FE9-E5C1-C99B1D001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382BD6-FF8E-17C3-D2D6-DAC265DC9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63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D75494-DDFC-2501-B359-CD47B1C5A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B77FD5-11C5-A2B0-378F-DEC08849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0B5F4-F180-B7C3-3161-271F11D3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9A0BB-B9C5-36FF-1B71-3007C8016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CD2F8-15AC-04EC-5492-355D214D9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41A6A6-71F9-AFC5-BD17-D875266BCE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B2566-DC46-7392-A040-BB97BBE2F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159B84-9502-FF52-8496-73E339921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88CCB-0586-32D8-625A-0A1A4ADC0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394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48640-9FBF-FBCA-CDC8-3804DF11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13B9FF-C581-2197-15B5-3452A6F6EA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67936E-21E8-79A2-C7D4-9CC00B4A2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FC1BE-07A4-277E-4D41-926AD8C0B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9E3059-E52C-FE6F-03DA-9CB80E296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F43C9E-0DEC-79CB-DBE8-BE07EEC19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991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DD1ED9-C730-4C8B-2750-9542D37BC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06CD69-D0F2-9579-C67A-F0E748996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290A4-482E-3FCB-9930-8E07C6FFC3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EE64A-FEB2-4EC2-A86D-4B9CF52C2BAC}" type="datetimeFigureOut">
              <a:rPr lang="en-US" smtClean="0"/>
              <a:t>10/21/25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C8E8D8-4679-780C-16A7-BFE08B20D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E9992-22DD-44CF-BF2C-33C71F274F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2B895-363B-4BEF-AE79-839899A2E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5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69D918D-6B50-30D4-B5C3-B4FCE591E3A5}"/>
              </a:ext>
            </a:extLst>
          </p:cNvPr>
          <p:cNvSpPr/>
          <p:nvPr/>
        </p:nvSpPr>
        <p:spPr>
          <a:xfrm>
            <a:off x="5099304" y="411480"/>
            <a:ext cx="1993392" cy="45720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aiping Rebellion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E12CB97-2170-E002-DCA6-4250E7196BEA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096000" y="868680"/>
            <a:ext cx="0" cy="1014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3380F3E-7308-EE42-3427-38A90C7D077D}"/>
              </a:ext>
            </a:extLst>
          </p:cNvPr>
          <p:cNvCxnSpPr>
            <a:cxnSpLocks/>
            <a:stCxn id="4" idx="2"/>
            <a:endCxn id="53" idx="0"/>
          </p:cNvCxnSpPr>
          <p:nvPr/>
        </p:nvCxnSpPr>
        <p:spPr>
          <a:xfrm flipH="1">
            <a:off x="2665476" y="868680"/>
            <a:ext cx="3430524" cy="1014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07227C5-64C6-59FD-B8C6-AB571B356ABF}"/>
              </a:ext>
            </a:extLst>
          </p:cNvPr>
          <p:cNvCxnSpPr>
            <a:cxnSpLocks/>
            <a:stCxn id="4" idx="2"/>
            <a:endCxn id="49" idx="0"/>
          </p:cNvCxnSpPr>
          <p:nvPr/>
        </p:nvCxnSpPr>
        <p:spPr>
          <a:xfrm>
            <a:off x="6096000" y="868680"/>
            <a:ext cx="3588252" cy="10149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40773CAB-78F0-D8F2-4B0B-33C25C032C15}"/>
              </a:ext>
            </a:extLst>
          </p:cNvPr>
          <p:cNvSpPr/>
          <p:nvPr/>
        </p:nvSpPr>
        <p:spPr>
          <a:xfrm>
            <a:off x="4914899" y="1883664"/>
            <a:ext cx="2362200" cy="71990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Fiscal Decentralization</a:t>
            </a:r>
          </a:p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[Measure: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likin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revenue]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E615328-FE47-296B-CDE3-B910EC347535}"/>
              </a:ext>
            </a:extLst>
          </p:cNvPr>
          <p:cNvSpPr/>
          <p:nvPr/>
        </p:nvSpPr>
        <p:spPr>
          <a:xfrm>
            <a:off x="8273794" y="1883663"/>
            <a:ext cx="2820915" cy="7199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Capacity</a:t>
            </a:r>
          </a:p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[Measure: charities]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7D701C3-4820-2D4F-8061-4D9FD5AE6510}"/>
              </a:ext>
            </a:extLst>
          </p:cNvPr>
          <p:cNvSpPr/>
          <p:nvPr/>
        </p:nvSpPr>
        <p:spPr>
          <a:xfrm>
            <a:off x="1097280" y="1883664"/>
            <a:ext cx="3136392" cy="71990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Property Rights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[Measure: idle land, Early vs. Late Taiping rule]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D7867C5-4971-9A46-F4EB-27B40963FA47}"/>
              </a:ext>
            </a:extLst>
          </p:cNvPr>
          <p:cNvSpPr/>
          <p:nvPr/>
        </p:nvSpPr>
        <p:spPr>
          <a:xfrm>
            <a:off x="1097280" y="3865581"/>
            <a:ext cx="9997429" cy="6148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Long-term Economic and Social Development</a:t>
            </a:r>
          </a:p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[Measures: population, development m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etrics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civic attitudes, famine severity…]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E48D5C6-B797-E430-2E96-5B1BFDC4D1D4}"/>
              </a:ext>
            </a:extLst>
          </p:cNvPr>
          <p:cNvCxnSpPr>
            <a:cxnSpLocks/>
            <a:stCxn id="47" idx="2"/>
            <a:endCxn id="56" idx="0"/>
          </p:cNvCxnSpPr>
          <p:nvPr/>
        </p:nvCxnSpPr>
        <p:spPr>
          <a:xfrm flipH="1">
            <a:off x="6095995" y="2603572"/>
            <a:ext cx="4" cy="1262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80FDB96-99FD-213E-3C4A-AB5146EFF724}"/>
              </a:ext>
            </a:extLst>
          </p:cNvPr>
          <p:cNvCxnSpPr>
            <a:cxnSpLocks/>
            <a:stCxn id="49" idx="2"/>
          </p:cNvCxnSpPr>
          <p:nvPr/>
        </p:nvCxnSpPr>
        <p:spPr>
          <a:xfrm>
            <a:off x="9684252" y="2603570"/>
            <a:ext cx="0" cy="1262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D5BA4FF-C34B-F3A3-C5A0-25A79E3D2325}"/>
              </a:ext>
            </a:extLst>
          </p:cNvPr>
          <p:cNvCxnSpPr>
            <a:cxnSpLocks/>
            <a:stCxn id="53" idx="2"/>
          </p:cNvCxnSpPr>
          <p:nvPr/>
        </p:nvCxnSpPr>
        <p:spPr>
          <a:xfrm>
            <a:off x="2665476" y="2603572"/>
            <a:ext cx="0" cy="1262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F5E5CEF1-DA7C-46B7-BA1E-4EB8F256834D}"/>
              </a:ext>
            </a:extLst>
          </p:cNvPr>
          <p:cNvSpPr txBox="1"/>
          <p:nvPr/>
        </p:nvSpPr>
        <p:spPr>
          <a:xfrm>
            <a:off x="6117334" y="2816212"/>
            <a:ext cx="2496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Likin-as-F</a:t>
            </a:r>
            <a:r>
              <a:rPr lang="en-US" altLang="zh-CN" sz="1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iscal</a:t>
            </a:r>
            <a:r>
              <a:rPr lang="en-US" sz="1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-Capacity 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2F4E848-FDD8-EBA6-6C77-78D33227A38C}"/>
              </a:ext>
            </a:extLst>
          </p:cNvPr>
          <p:cNvSpPr txBox="1"/>
          <p:nvPr/>
        </p:nvSpPr>
        <p:spPr>
          <a:xfrm>
            <a:off x="2665476" y="2816212"/>
            <a:ext cx="1601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Property Rights Hypothesis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04E19FE-922F-CB38-117C-F9C5DF358075}"/>
              </a:ext>
            </a:extLst>
          </p:cNvPr>
          <p:cNvSpPr txBox="1"/>
          <p:nvPr/>
        </p:nvSpPr>
        <p:spPr>
          <a:xfrm>
            <a:off x="9684251" y="2816212"/>
            <a:ext cx="2177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Change Hypothesis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F4949E-2141-032B-EE43-38AB4B015F96}"/>
              </a:ext>
            </a:extLst>
          </p:cNvPr>
          <p:cNvSpPr txBox="1"/>
          <p:nvPr/>
        </p:nvSpPr>
        <p:spPr>
          <a:xfrm>
            <a:off x="9684250" y="3167390"/>
            <a:ext cx="21777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Cohesion &amp; Civic Engagement Hypothesis</a:t>
            </a:r>
          </a:p>
        </p:txBody>
      </p:sp>
    </p:spTree>
    <p:extLst>
      <p:ext uri="{BB962C8B-B14F-4D97-AF65-F5344CB8AC3E}">
        <p14:creationId xmlns:p14="http://schemas.microsoft.com/office/powerpoint/2010/main" val="210533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66</Words>
  <Application>Microsoft Macintosh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Weizheng Lai</dc:creator>
  <cp:lastModifiedBy>Weizheng Lai</cp:lastModifiedBy>
  <cp:revision>28</cp:revision>
  <dcterms:created xsi:type="dcterms:W3CDTF">2023-10-03T04:14:16Z</dcterms:created>
  <dcterms:modified xsi:type="dcterms:W3CDTF">2025-10-22T02:25:53Z</dcterms:modified>
</cp:coreProperties>
</file>